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  <p:sldId id="270" r:id="rId20"/>
    <p:sldId id="271" r:id="rId21"/>
    <p:sldId id="30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Coop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A9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421" autoAdjust="0"/>
  </p:normalViewPr>
  <p:slideViewPr>
    <p:cSldViewPr snapToGrid="0">
      <p:cViewPr varScale="1">
        <p:scale>
          <a:sx n="41" d="100"/>
          <a:sy n="41" d="100"/>
        </p:scale>
        <p:origin x="386" y="29"/>
      </p:cViewPr>
      <p:guideLst/>
    </p:cSldViewPr>
  </p:slideViewPr>
  <p:outlineViewPr>
    <p:cViewPr>
      <p:scale>
        <a:sx n="33" d="100"/>
        <a:sy n="33" d="100"/>
      </p:scale>
      <p:origin x="0" y="-353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Marie Queen" userId="1bf8c262-b0d6-4c4c-88ed-747fa118d38c" providerId="ADAL" clId="{1B1927FD-7B91-447D-9804-F70AEB47F564}"/>
    <pc:docChg chg="modSld">
      <pc:chgData name="Ann Marie Queen" userId="1bf8c262-b0d6-4c4c-88ed-747fa118d38c" providerId="ADAL" clId="{1B1927FD-7B91-447D-9804-F70AEB47F564}" dt="2024-04-09T20:11:13.973" v="29" actId="20577"/>
      <pc:docMkLst>
        <pc:docMk/>
      </pc:docMkLst>
      <pc:sldChg chg="modSp mod">
        <pc:chgData name="Ann Marie Queen" userId="1bf8c262-b0d6-4c4c-88ed-747fa118d38c" providerId="ADAL" clId="{1B1927FD-7B91-447D-9804-F70AEB47F564}" dt="2024-04-09T20:11:13.973" v="29" actId="20577"/>
        <pc:sldMkLst>
          <pc:docMk/>
          <pc:sldMk cId="0" sldId="257"/>
        </pc:sldMkLst>
        <pc:spChg chg="mod">
          <ac:chgData name="Ann Marie Queen" userId="1bf8c262-b0d6-4c4c-88ed-747fa118d38c" providerId="ADAL" clId="{1B1927FD-7B91-447D-9804-F70AEB47F564}" dt="2024-04-09T20:11:13.973" v="29" actId="20577"/>
          <ac:spMkLst>
            <pc:docMk/>
            <pc:sldMk cId="0" sldId="257"/>
            <ac:spMk id="3" creationId="{84FFFBFB-A6A8-2E90-6957-C6B0EB705CDE}"/>
          </ac:spMkLst>
        </pc:spChg>
      </pc:sldChg>
    </pc:docChg>
  </pc:docChgLst>
  <pc:docChgLst>
    <pc:chgData name="Charlene Cooper" userId="0781e35b-6c20-42c1-84c0-3107ff6be4ea" providerId="ADAL" clId="{2AAAE687-58D0-4E7D-AB14-B753191DB182}"/>
    <pc:docChg chg="custSel modSld">
      <pc:chgData name="Charlene Cooper" userId="0781e35b-6c20-42c1-84c0-3107ff6be4ea" providerId="ADAL" clId="{2AAAE687-58D0-4E7D-AB14-B753191DB182}" dt="2024-02-22T19:32:28.553" v="51" actId="14100"/>
      <pc:docMkLst>
        <pc:docMk/>
      </pc:docMkLst>
      <pc:sldChg chg="addSp delSp modSp mod modClrScheme chgLayout">
        <pc:chgData name="Charlene Cooper" userId="0781e35b-6c20-42c1-84c0-3107ff6be4ea" providerId="ADAL" clId="{2AAAE687-58D0-4E7D-AB14-B753191DB182}" dt="2024-02-22T19:32:28.553" v="51" actId="14100"/>
        <pc:sldMkLst>
          <pc:docMk/>
          <pc:sldMk cId="978393893" sldId="307"/>
        </pc:sldMkLst>
        <pc:spChg chg="add del mod ord">
          <ac:chgData name="Charlene Cooper" userId="0781e35b-6c20-42c1-84c0-3107ff6be4ea" providerId="ADAL" clId="{2AAAE687-58D0-4E7D-AB14-B753191DB182}" dt="2024-02-22T19:31:07.498" v="1" actId="700"/>
          <ac:spMkLst>
            <pc:docMk/>
            <pc:sldMk cId="978393893" sldId="307"/>
            <ac:spMk id="2" creationId="{CDE80E32-A233-D621-3E01-92B0DED58FEC}"/>
          </ac:spMkLst>
        </pc:spChg>
        <pc:spChg chg="add del mod ord">
          <ac:chgData name="Charlene Cooper" userId="0781e35b-6c20-42c1-84c0-3107ff6be4ea" providerId="ADAL" clId="{2AAAE687-58D0-4E7D-AB14-B753191DB182}" dt="2024-02-22T19:32:18.135" v="46" actId="478"/>
          <ac:spMkLst>
            <pc:docMk/>
            <pc:sldMk cId="978393893" sldId="307"/>
            <ac:spMk id="4" creationId="{4CDEAD78-90C1-4973-1185-5FB6A5C2E181}"/>
          </ac:spMkLst>
        </pc:spChg>
        <pc:spChg chg="mod ord">
          <ac:chgData name="Charlene Cooper" userId="0781e35b-6c20-42c1-84c0-3107ff6be4ea" providerId="ADAL" clId="{2AAAE687-58D0-4E7D-AB14-B753191DB182}" dt="2024-02-22T19:32:28.553" v="51" actId="14100"/>
          <ac:spMkLst>
            <pc:docMk/>
            <pc:sldMk cId="978393893" sldId="307"/>
            <ac:spMk id="5" creationId="{F73A09D7-FD86-3617-DEF6-9517FC7F30E8}"/>
          </ac:spMkLst>
        </pc:spChg>
        <pc:picChg chg="mod">
          <ac:chgData name="Charlene Cooper" userId="0781e35b-6c20-42c1-84c0-3107ff6be4ea" providerId="ADAL" clId="{2AAAE687-58D0-4E7D-AB14-B753191DB182}" dt="2024-02-22T19:32:21.495" v="47" actId="1076"/>
          <ac:picMkLst>
            <pc:docMk/>
            <pc:sldMk cId="978393893" sldId="307"/>
            <ac:picMk id="3" creationId="{0B80DB63-8A48-77BB-0F10-4CC402DEFDD6}"/>
          </ac:picMkLst>
        </pc:picChg>
      </pc:sldChg>
    </pc:docChg>
  </pc:docChgLst>
  <pc:docChgLst>
    <pc:chgData name="Linda Morgan" userId="827612fd-6323-470c-90b3-9d7d5ef6bc5c" providerId="ADAL" clId="{7F7785B6-36E4-4529-9EE8-1C219C251A20}"/>
    <pc:docChg chg="undo custSel addSld delSld modSld">
      <pc:chgData name="Linda Morgan" userId="827612fd-6323-470c-90b3-9d7d5ef6bc5c" providerId="ADAL" clId="{7F7785B6-36E4-4529-9EE8-1C219C251A20}" dt="2024-02-22T15:09:50.848" v="756" actId="962"/>
      <pc:docMkLst>
        <pc:docMk/>
      </pc:docMkLst>
      <pc:sldChg chg="addSp modSp mod">
        <pc:chgData name="Linda Morgan" userId="827612fd-6323-470c-90b3-9d7d5ef6bc5c" providerId="ADAL" clId="{7F7785B6-36E4-4529-9EE8-1C219C251A20}" dt="2024-02-22T15:06:28.828" v="516" actId="33553"/>
        <pc:sldMkLst>
          <pc:docMk/>
          <pc:sldMk cId="144790495" sldId="256"/>
        </pc:sldMkLst>
        <pc:spChg chg="add mod ord">
          <ac:chgData name="Linda Morgan" userId="827612fd-6323-470c-90b3-9d7d5ef6bc5c" providerId="ADAL" clId="{7F7785B6-36E4-4529-9EE8-1C219C251A20}" dt="2024-02-22T15:02:09.206" v="471" actId="13244"/>
          <ac:spMkLst>
            <pc:docMk/>
            <pc:sldMk cId="144790495" sldId="256"/>
            <ac:spMk id="2" creationId="{6628753B-C28D-22A3-D14D-95A29D632B27}"/>
          </ac:spMkLst>
        </pc:spChg>
        <pc:spChg chg="mod">
          <ac:chgData name="Linda Morgan" userId="827612fd-6323-470c-90b3-9d7d5ef6bc5c" providerId="ADAL" clId="{7F7785B6-36E4-4529-9EE8-1C219C251A20}" dt="2024-02-22T15:06:28.828" v="516" actId="33553"/>
          <ac:spMkLst>
            <pc:docMk/>
            <pc:sldMk cId="144790495" sldId="256"/>
            <ac:spMk id="9" creationId="{CABCE1C6-54E6-7879-C0D4-7F1B08222BF4}"/>
          </ac:spMkLst>
        </pc:spChg>
      </pc:sldChg>
      <pc:sldChg chg="addSp delSp modSp mod chgLayout">
        <pc:chgData name="Linda Morgan" userId="827612fd-6323-470c-90b3-9d7d5ef6bc5c" providerId="ADAL" clId="{7F7785B6-36E4-4529-9EE8-1C219C251A20}" dt="2024-02-22T15:03:43.221" v="489" actId="962"/>
        <pc:sldMkLst>
          <pc:docMk/>
          <pc:sldMk cId="0" sldId="257"/>
        </pc:sldMkLst>
        <pc:spChg chg="add mod ord">
          <ac:chgData name="Linda Morgan" userId="827612fd-6323-470c-90b3-9d7d5ef6bc5c" providerId="ADAL" clId="{7F7785B6-36E4-4529-9EE8-1C219C251A20}" dt="2024-02-22T15:03:13.993" v="481" actId="700"/>
          <ac:spMkLst>
            <pc:docMk/>
            <pc:sldMk cId="0" sldId="257"/>
            <ac:spMk id="2" creationId="{B17A59F3-810E-1E77-8D45-634802931817}"/>
          </ac:spMkLst>
        </pc:spChg>
        <pc:spChg chg="add mod ord">
          <ac:chgData name="Linda Morgan" userId="827612fd-6323-470c-90b3-9d7d5ef6bc5c" providerId="ADAL" clId="{7F7785B6-36E4-4529-9EE8-1C219C251A20}" dt="2024-02-22T15:03:20.445" v="485" actId="20577"/>
          <ac:spMkLst>
            <pc:docMk/>
            <pc:sldMk cId="0" sldId="257"/>
            <ac:spMk id="3" creationId="{84FFFBFB-A6A8-2E90-6957-C6B0EB705CDE}"/>
          </ac:spMkLst>
        </pc:spChg>
        <pc:spChg chg="del mod ord">
          <ac:chgData name="Linda Morgan" userId="827612fd-6323-470c-90b3-9d7d5ef6bc5c" providerId="ADAL" clId="{7F7785B6-36E4-4529-9EE8-1C219C251A20}" dt="2024-02-22T15:02:38.719" v="473" actId="478"/>
          <ac:spMkLst>
            <pc:docMk/>
            <pc:sldMk cId="0" sldId="257"/>
            <ac:spMk id="101" creationId="{00000000-0000-0000-0000-000000000000}"/>
          </ac:spMkLst>
        </pc:spChg>
        <pc:spChg chg="del mod ord">
          <ac:chgData name="Linda Morgan" userId="827612fd-6323-470c-90b3-9d7d5ef6bc5c" providerId="ADAL" clId="{7F7785B6-36E4-4529-9EE8-1C219C251A20}" dt="2024-02-22T15:03:11.521" v="480" actId="478"/>
          <ac:spMkLst>
            <pc:docMk/>
            <pc:sldMk cId="0" sldId="257"/>
            <ac:spMk id="102" creationId="{00000000-0000-0000-0000-000000000000}"/>
          </ac:spMkLst>
        </pc:spChg>
        <pc:picChg chg="add mod">
          <ac:chgData name="Linda Morgan" userId="827612fd-6323-470c-90b3-9d7d5ef6bc5c" providerId="ADAL" clId="{7F7785B6-36E4-4529-9EE8-1C219C251A20}" dt="2024-02-22T15:03:43.221" v="489" actId="962"/>
          <ac:picMkLst>
            <pc:docMk/>
            <pc:sldMk cId="0" sldId="257"/>
            <ac:picMk id="4" creationId="{E04B5158-4570-187C-15D3-69225C03D634}"/>
          </ac:picMkLst>
        </pc:picChg>
        <pc:picChg chg="del mod">
          <ac:chgData name="Linda Morgan" userId="827612fd-6323-470c-90b3-9d7d5ef6bc5c" providerId="ADAL" clId="{7F7785B6-36E4-4529-9EE8-1C219C251A20}" dt="2024-02-22T15:03:05.003" v="477" actId="478"/>
          <ac:picMkLst>
            <pc:docMk/>
            <pc:sldMk cId="0" sldId="257"/>
            <ac:picMk id="103" creationId="{00000000-0000-0000-0000-000000000000}"/>
          </ac:picMkLst>
        </pc:picChg>
      </pc:sldChg>
      <pc:sldChg chg="addSp delSp modSp mod modClrScheme delAnim modAnim chgLayout">
        <pc:chgData name="Linda Morgan" userId="827612fd-6323-470c-90b3-9d7d5ef6bc5c" providerId="ADAL" clId="{7F7785B6-36E4-4529-9EE8-1C219C251A20}" dt="2024-02-22T15:04:35.560" v="500" actId="14100"/>
        <pc:sldMkLst>
          <pc:docMk/>
          <pc:sldMk cId="0" sldId="258"/>
        </pc:sldMkLst>
        <pc:spChg chg="add mod ord">
          <ac:chgData name="Linda Morgan" userId="827612fd-6323-470c-90b3-9d7d5ef6bc5c" providerId="ADAL" clId="{7F7785B6-36E4-4529-9EE8-1C219C251A20}" dt="2024-02-22T15:04:23.641" v="496" actId="700"/>
          <ac:spMkLst>
            <pc:docMk/>
            <pc:sldMk cId="0" sldId="258"/>
            <ac:spMk id="2" creationId="{A97D1B48-1107-57B4-783E-E665103B462C}"/>
          </ac:spMkLst>
        </pc:spChg>
        <pc:spChg chg="add mod ord">
          <ac:chgData name="Linda Morgan" userId="827612fd-6323-470c-90b3-9d7d5ef6bc5c" providerId="ADAL" clId="{7F7785B6-36E4-4529-9EE8-1C219C251A20}" dt="2024-02-22T15:04:35.560" v="500" actId="14100"/>
          <ac:spMkLst>
            <pc:docMk/>
            <pc:sldMk cId="0" sldId="258"/>
            <ac:spMk id="3" creationId="{17E47A55-611C-81EC-A711-15E71FB6B910}"/>
          </ac:spMkLst>
        </pc:spChg>
        <pc:spChg chg="del mod ord">
          <ac:chgData name="Linda Morgan" userId="827612fd-6323-470c-90b3-9d7d5ef6bc5c" providerId="ADAL" clId="{7F7785B6-36E4-4529-9EE8-1C219C251A20}" dt="2024-02-22T15:04:06.888" v="491" actId="478"/>
          <ac:spMkLst>
            <pc:docMk/>
            <pc:sldMk cId="0" sldId="258"/>
            <ac:spMk id="109" creationId="{00000000-0000-0000-0000-000000000000}"/>
          </ac:spMkLst>
        </pc:spChg>
        <pc:spChg chg="del mod ord">
          <ac:chgData name="Linda Morgan" userId="827612fd-6323-470c-90b3-9d7d5ef6bc5c" providerId="ADAL" clId="{7F7785B6-36E4-4529-9EE8-1C219C251A20}" dt="2024-02-22T15:04:21.279" v="495" actId="478"/>
          <ac:spMkLst>
            <pc:docMk/>
            <pc:sldMk cId="0" sldId="258"/>
            <ac:spMk id="111" creationId="{00000000-0000-0000-0000-000000000000}"/>
          </ac:spMkLst>
        </pc:spChg>
        <pc:picChg chg="mod">
          <ac:chgData name="Linda Morgan" userId="827612fd-6323-470c-90b3-9d7d5ef6bc5c" providerId="ADAL" clId="{7F7785B6-36E4-4529-9EE8-1C219C251A20}" dt="2024-02-12T17:34:21.312" v="109" actId="1076"/>
          <ac:picMkLst>
            <pc:docMk/>
            <pc:sldMk cId="0" sldId="258"/>
            <ac:picMk id="110" creationId="{00000000-0000-0000-0000-000000000000}"/>
          </ac:picMkLst>
        </pc:picChg>
      </pc:sldChg>
      <pc:sldChg chg="addSp delSp modSp mod modClrScheme delAnim chgLayout">
        <pc:chgData name="Linda Morgan" userId="827612fd-6323-470c-90b3-9d7d5ef6bc5c" providerId="ADAL" clId="{7F7785B6-36E4-4529-9EE8-1C219C251A20}" dt="2024-02-22T15:05:29.743" v="515" actId="962"/>
        <pc:sldMkLst>
          <pc:docMk/>
          <pc:sldMk cId="0" sldId="259"/>
        </pc:sldMkLst>
        <pc:spChg chg="add del mod ord">
          <ac:chgData name="Linda Morgan" userId="827612fd-6323-470c-90b3-9d7d5ef6bc5c" providerId="ADAL" clId="{7F7785B6-36E4-4529-9EE8-1C219C251A20}" dt="2024-02-22T15:04:59.505" v="506" actId="478"/>
          <ac:spMkLst>
            <pc:docMk/>
            <pc:sldMk cId="0" sldId="259"/>
            <ac:spMk id="2" creationId="{DD7D203F-738E-5A2D-8D18-163FB29A0BFF}"/>
          </ac:spMkLst>
        </pc:spChg>
        <pc:spChg chg="add mod ord">
          <ac:chgData name="Linda Morgan" userId="827612fd-6323-470c-90b3-9d7d5ef6bc5c" providerId="ADAL" clId="{7F7785B6-36E4-4529-9EE8-1C219C251A20}" dt="2024-02-22T15:05:02.412" v="507" actId="700"/>
          <ac:spMkLst>
            <pc:docMk/>
            <pc:sldMk cId="0" sldId="259"/>
            <ac:spMk id="3" creationId="{2CA6ED77-2F9A-FE7C-4F0C-24B3532337C6}"/>
          </ac:spMkLst>
        </pc:spChg>
        <pc:spChg chg="add mod ord">
          <ac:chgData name="Linda Morgan" userId="827612fd-6323-470c-90b3-9d7d5ef6bc5c" providerId="ADAL" clId="{7F7785B6-36E4-4529-9EE8-1C219C251A20}" dt="2024-02-22T15:05:09.903" v="511" actId="14100"/>
          <ac:spMkLst>
            <pc:docMk/>
            <pc:sldMk cId="0" sldId="259"/>
            <ac:spMk id="4" creationId="{55E9071E-900B-F582-71DB-BA8380ACAB36}"/>
          </ac:spMkLst>
        </pc:spChg>
        <pc:spChg chg="del mod ord">
          <ac:chgData name="Linda Morgan" userId="827612fd-6323-470c-90b3-9d7d5ef6bc5c" providerId="ADAL" clId="{7F7785B6-36E4-4529-9EE8-1C219C251A20}" dt="2024-02-22T15:04:49.263" v="502" actId="478"/>
          <ac:spMkLst>
            <pc:docMk/>
            <pc:sldMk cId="0" sldId="259"/>
            <ac:spMk id="117" creationId="{00000000-0000-0000-0000-000000000000}"/>
          </ac:spMkLst>
        </pc:spChg>
        <pc:spChg chg="del">
          <ac:chgData name="Linda Morgan" userId="827612fd-6323-470c-90b3-9d7d5ef6bc5c" providerId="ADAL" clId="{7F7785B6-36E4-4529-9EE8-1C219C251A20}" dt="2024-02-12T17:45:47.519" v="207" actId="478"/>
          <ac:spMkLst>
            <pc:docMk/>
            <pc:sldMk cId="0" sldId="259"/>
            <ac:spMk id="118" creationId="{00000000-0000-0000-0000-000000000000}"/>
          </ac:spMkLst>
        </pc:spChg>
        <pc:spChg chg="del">
          <ac:chgData name="Linda Morgan" userId="827612fd-6323-470c-90b3-9d7d5ef6bc5c" providerId="ADAL" clId="{7F7785B6-36E4-4529-9EE8-1C219C251A20}" dt="2024-02-12T17:34:59.672" v="113" actId="478"/>
          <ac:spMkLst>
            <pc:docMk/>
            <pc:sldMk cId="0" sldId="259"/>
            <ac:spMk id="120" creationId="{00000000-0000-0000-0000-000000000000}"/>
          </ac:spMkLst>
        </pc:spChg>
        <pc:picChg chg="mod modCrop">
          <ac:chgData name="Linda Morgan" userId="827612fd-6323-470c-90b3-9d7d5ef6bc5c" providerId="ADAL" clId="{7F7785B6-36E4-4529-9EE8-1C219C251A20}" dt="2024-02-22T15:05:29.743" v="515" actId="962"/>
          <ac:picMkLst>
            <pc:docMk/>
            <pc:sldMk cId="0" sldId="259"/>
            <ac:picMk id="119" creationId="{00000000-0000-0000-0000-000000000000}"/>
          </ac:picMkLst>
        </pc:picChg>
      </pc:sldChg>
      <pc:sldChg chg="modSp mod modAnim chgLayout">
        <pc:chgData name="Linda Morgan" userId="827612fd-6323-470c-90b3-9d7d5ef6bc5c" providerId="ADAL" clId="{7F7785B6-36E4-4529-9EE8-1C219C251A20}" dt="2024-02-12T17:44:36.974" v="198" actId="700"/>
        <pc:sldMkLst>
          <pc:docMk/>
          <pc:sldMk cId="0" sldId="260"/>
        </pc:sldMkLst>
        <pc:spChg chg="mod ord">
          <ac:chgData name="Linda Morgan" userId="827612fd-6323-470c-90b3-9d7d5ef6bc5c" providerId="ADAL" clId="{7F7785B6-36E4-4529-9EE8-1C219C251A20}" dt="2024-02-12T17:44:36.974" v="198" actId="700"/>
          <ac:spMkLst>
            <pc:docMk/>
            <pc:sldMk cId="0" sldId="260"/>
            <ac:spMk id="126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7:44:36.974" v="198" actId="700"/>
          <ac:spMkLst>
            <pc:docMk/>
            <pc:sldMk cId="0" sldId="260"/>
            <ac:spMk id="127" creationId="{00000000-0000-0000-0000-000000000000}"/>
          </ac:spMkLst>
        </pc:spChg>
      </pc:sldChg>
      <pc:sldChg chg="modSp mod modAnim chgLayout">
        <pc:chgData name="Linda Morgan" userId="827612fd-6323-470c-90b3-9d7d5ef6bc5c" providerId="ADAL" clId="{7F7785B6-36E4-4529-9EE8-1C219C251A20}" dt="2024-02-12T17:47:09.738" v="219" actId="20577"/>
        <pc:sldMkLst>
          <pc:docMk/>
          <pc:sldMk cId="0" sldId="261"/>
        </pc:sldMkLst>
        <pc:spChg chg="mod ord">
          <ac:chgData name="Linda Morgan" userId="827612fd-6323-470c-90b3-9d7d5ef6bc5c" providerId="ADAL" clId="{7F7785B6-36E4-4529-9EE8-1C219C251A20}" dt="2024-02-12T17:47:09.738" v="219" actId="20577"/>
          <ac:spMkLst>
            <pc:docMk/>
            <pc:sldMk cId="0" sldId="261"/>
            <ac:spMk id="133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7:45:33.889" v="204" actId="20577"/>
          <ac:spMkLst>
            <pc:docMk/>
            <pc:sldMk cId="0" sldId="261"/>
            <ac:spMk id="134" creationId="{00000000-0000-0000-0000-000000000000}"/>
          </ac:spMkLst>
        </pc:spChg>
      </pc:sldChg>
      <pc:sldChg chg="modSp mod">
        <pc:chgData name="Linda Morgan" userId="827612fd-6323-470c-90b3-9d7d5ef6bc5c" providerId="ADAL" clId="{7F7785B6-36E4-4529-9EE8-1C219C251A20}" dt="2024-02-12T18:54:19.996" v="441" actId="20577"/>
        <pc:sldMkLst>
          <pc:docMk/>
          <pc:sldMk cId="0" sldId="262"/>
        </pc:sldMkLst>
        <pc:spChg chg="mod">
          <ac:chgData name="Linda Morgan" userId="827612fd-6323-470c-90b3-9d7d5ef6bc5c" providerId="ADAL" clId="{7F7785B6-36E4-4529-9EE8-1C219C251A20}" dt="2024-02-12T17:47:29.358" v="227" actId="20577"/>
          <ac:spMkLst>
            <pc:docMk/>
            <pc:sldMk cId="0" sldId="262"/>
            <ac:spMk id="140" creationId="{00000000-0000-0000-0000-000000000000}"/>
          </ac:spMkLst>
        </pc:spChg>
        <pc:spChg chg="mod">
          <ac:chgData name="Linda Morgan" userId="827612fd-6323-470c-90b3-9d7d5ef6bc5c" providerId="ADAL" clId="{7F7785B6-36E4-4529-9EE8-1C219C251A20}" dt="2024-02-12T18:54:19.996" v="441" actId="20577"/>
          <ac:spMkLst>
            <pc:docMk/>
            <pc:sldMk cId="0" sldId="262"/>
            <ac:spMk id="141" creationId="{00000000-0000-0000-0000-000000000000}"/>
          </ac:spMkLst>
        </pc:spChg>
      </pc:sldChg>
      <pc:sldChg chg="addSp delSp modSp mod modClrScheme delAnim chgLayout">
        <pc:chgData name="Linda Morgan" userId="827612fd-6323-470c-90b3-9d7d5ef6bc5c" providerId="ADAL" clId="{7F7785B6-36E4-4529-9EE8-1C219C251A20}" dt="2024-02-12T17:43:04.139" v="174" actId="108"/>
        <pc:sldMkLst>
          <pc:docMk/>
          <pc:sldMk cId="0" sldId="263"/>
        </pc:sldMkLst>
        <pc:spChg chg="add mod ord">
          <ac:chgData name="Linda Morgan" userId="827612fd-6323-470c-90b3-9d7d5ef6bc5c" providerId="ADAL" clId="{7F7785B6-36E4-4529-9EE8-1C219C251A20}" dt="2024-02-12T17:42:45.363" v="170" actId="14100"/>
          <ac:spMkLst>
            <pc:docMk/>
            <pc:sldMk cId="0" sldId="263"/>
            <ac:spMk id="2" creationId="{4BED97DE-0C4D-AF40-77CC-A4D3F77B8A31}"/>
          </ac:spMkLst>
        </pc:spChg>
        <pc:spChg chg="mod ord">
          <ac:chgData name="Linda Morgan" userId="827612fd-6323-470c-90b3-9d7d5ef6bc5c" providerId="ADAL" clId="{7F7785B6-36E4-4529-9EE8-1C219C251A20}" dt="2024-02-12T17:42:10.297" v="161" actId="700"/>
          <ac:spMkLst>
            <pc:docMk/>
            <pc:sldMk cId="0" sldId="263"/>
            <ac:spMk id="147" creationId="{00000000-0000-0000-0000-000000000000}"/>
          </ac:spMkLst>
        </pc:spChg>
        <pc:spChg chg="del">
          <ac:chgData name="Linda Morgan" userId="827612fd-6323-470c-90b3-9d7d5ef6bc5c" providerId="ADAL" clId="{7F7785B6-36E4-4529-9EE8-1C219C251A20}" dt="2024-02-12T17:42:16.696" v="162" actId="478"/>
          <ac:spMkLst>
            <pc:docMk/>
            <pc:sldMk cId="0" sldId="263"/>
            <ac:spMk id="149" creationId="{00000000-0000-0000-0000-000000000000}"/>
          </ac:spMkLst>
        </pc:spChg>
        <pc:picChg chg="mod">
          <ac:chgData name="Linda Morgan" userId="827612fd-6323-470c-90b3-9d7d5ef6bc5c" providerId="ADAL" clId="{7F7785B6-36E4-4529-9EE8-1C219C251A20}" dt="2024-02-12T17:43:04.139" v="174" actId="108"/>
          <ac:picMkLst>
            <pc:docMk/>
            <pc:sldMk cId="0" sldId="263"/>
            <ac:picMk id="3" creationId="{CFA0326D-63CF-B534-8906-B91485B8BA0A}"/>
          </ac:picMkLst>
        </pc:picChg>
      </pc:sldChg>
      <pc:sldChg chg="modSp mod modAnim chgLayout">
        <pc:chgData name="Linda Morgan" userId="827612fd-6323-470c-90b3-9d7d5ef6bc5c" providerId="ADAL" clId="{7F7785B6-36E4-4529-9EE8-1C219C251A20}" dt="2024-02-12T17:50:18.817" v="257" actId="20577"/>
        <pc:sldMkLst>
          <pc:docMk/>
          <pc:sldMk cId="0" sldId="264"/>
        </pc:sldMkLst>
        <pc:spChg chg="mod ord">
          <ac:chgData name="Linda Morgan" userId="827612fd-6323-470c-90b3-9d7d5ef6bc5c" providerId="ADAL" clId="{7F7785B6-36E4-4529-9EE8-1C219C251A20}" dt="2024-02-12T17:44:16.882" v="196" actId="20577"/>
          <ac:spMkLst>
            <pc:docMk/>
            <pc:sldMk cId="0" sldId="264"/>
            <ac:spMk id="156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7:50:18.817" v="257" actId="20577"/>
          <ac:spMkLst>
            <pc:docMk/>
            <pc:sldMk cId="0" sldId="264"/>
            <ac:spMk id="157" creationId="{00000000-0000-0000-0000-000000000000}"/>
          </ac:spMkLst>
        </pc:spChg>
      </pc:sldChg>
      <pc:sldChg chg="modSp mod modAnim delCm">
        <pc:chgData name="Linda Morgan" userId="827612fd-6323-470c-90b3-9d7d5ef6bc5c" providerId="ADAL" clId="{7F7785B6-36E4-4529-9EE8-1C219C251A20}" dt="2024-02-12T17:49:57.206" v="255" actId="20577"/>
        <pc:sldMkLst>
          <pc:docMk/>
          <pc:sldMk cId="0" sldId="265"/>
        </pc:sldMkLst>
        <pc:spChg chg="mod">
          <ac:chgData name="Linda Morgan" userId="827612fd-6323-470c-90b3-9d7d5ef6bc5c" providerId="ADAL" clId="{7F7785B6-36E4-4529-9EE8-1C219C251A20}" dt="2024-02-12T17:48:42.624" v="238" actId="20577"/>
          <ac:spMkLst>
            <pc:docMk/>
            <pc:sldMk cId="0" sldId="265"/>
            <ac:spMk id="163" creationId="{00000000-0000-0000-0000-000000000000}"/>
          </ac:spMkLst>
        </pc:spChg>
        <pc:spChg chg="mod">
          <ac:chgData name="Linda Morgan" userId="827612fd-6323-470c-90b3-9d7d5ef6bc5c" providerId="ADAL" clId="{7F7785B6-36E4-4529-9EE8-1C219C251A20}" dt="2024-02-12T17:49:57.206" v="255" actId="20577"/>
          <ac:spMkLst>
            <pc:docMk/>
            <pc:sldMk cId="0" sldId="265"/>
            <ac:spMk id="164" creationId="{00000000-0000-0000-0000-000000000000}"/>
          </ac:spMkLst>
        </pc:spChg>
      </pc:sldChg>
      <pc:sldChg chg="addSp delSp modSp mod modClrScheme delAnim chgLayout">
        <pc:chgData name="Linda Morgan" userId="827612fd-6323-470c-90b3-9d7d5ef6bc5c" providerId="ADAL" clId="{7F7785B6-36E4-4529-9EE8-1C219C251A20}" dt="2024-02-22T15:09:50.848" v="756" actId="962"/>
        <pc:sldMkLst>
          <pc:docMk/>
          <pc:sldMk cId="0" sldId="266"/>
        </pc:sldMkLst>
        <pc:spChg chg="add mod ord">
          <ac:chgData name="Linda Morgan" userId="827612fd-6323-470c-90b3-9d7d5ef6bc5c" providerId="ADAL" clId="{7F7785B6-36E4-4529-9EE8-1C219C251A20}" dt="2024-02-12T17:52:41.479" v="295" actId="255"/>
          <ac:spMkLst>
            <pc:docMk/>
            <pc:sldMk cId="0" sldId="266"/>
            <ac:spMk id="2" creationId="{A70FFDF8-58BC-791D-67BC-C3790D9EAFBE}"/>
          </ac:spMkLst>
        </pc:spChg>
        <pc:spChg chg="mod ord">
          <ac:chgData name="Linda Morgan" userId="827612fd-6323-470c-90b3-9d7d5ef6bc5c" providerId="ADAL" clId="{7F7785B6-36E4-4529-9EE8-1C219C251A20}" dt="2024-02-12T17:50:32.210" v="258" actId="700"/>
          <ac:spMkLst>
            <pc:docMk/>
            <pc:sldMk cId="0" sldId="266"/>
            <ac:spMk id="170" creationId="{00000000-0000-0000-0000-000000000000}"/>
          </ac:spMkLst>
        </pc:spChg>
        <pc:spChg chg="del">
          <ac:chgData name="Linda Morgan" userId="827612fd-6323-470c-90b3-9d7d5ef6bc5c" providerId="ADAL" clId="{7F7785B6-36E4-4529-9EE8-1C219C251A20}" dt="2024-02-12T17:50:45.395" v="263" actId="478"/>
          <ac:spMkLst>
            <pc:docMk/>
            <pc:sldMk cId="0" sldId="266"/>
            <ac:spMk id="171" creationId="{00000000-0000-0000-0000-000000000000}"/>
          </ac:spMkLst>
        </pc:spChg>
        <pc:picChg chg="mod">
          <ac:chgData name="Linda Morgan" userId="827612fd-6323-470c-90b3-9d7d5ef6bc5c" providerId="ADAL" clId="{7F7785B6-36E4-4529-9EE8-1C219C251A20}" dt="2024-02-22T15:09:50.848" v="756" actId="962"/>
          <ac:picMkLst>
            <pc:docMk/>
            <pc:sldMk cId="0" sldId="266"/>
            <ac:picMk id="3" creationId="{682AD86B-5D78-A4B1-DBC4-D0244933FC6B}"/>
          </ac:picMkLst>
        </pc:picChg>
      </pc:sldChg>
      <pc:sldChg chg="modSp mod modAnim chgLayout">
        <pc:chgData name="Linda Morgan" userId="827612fd-6323-470c-90b3-9d7d5ef6bc5c" providerId="ADAL" clId="{7F7785B6-36E4-4529-9EE8-1C219C251A20}" dt="2024-02-12T18:54:43.031" v="445" actId="20577"/>
        <pc:sldMkLst>
          <pc:docMk/>
          <pc:sldMk cId="0" sldId="267"/>
        </pc:sldMkLst>
        <pc:spChg chg="mod ord">
          <ac:chgData name="Linda Morgan" userId="827612fd-6323-470c-90b3-9d7d5ef6bc5c" providerId="ADAL" clId="{7F7785B6-36E4-4529-9EE8-1C219C251A20}" dt="2024-02-12T17:51:42.842" v="275" actId="20577"/>
          <ac:spMkLst>
            <pc:docMk/>
            <pc:sldMk cId="0" sldId="267"/>
            <ac:spMk id="178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8:54:43.031" v="445" actId="20577"/>
          <ac:spMkLst>
            <pc:docMk/>
            <pc:sldMk cId="0" sldId="267"/>
            <ac:spMk id="179" creationId="{00000000-0000-0000-0000-000000000000}"/>
          </ac:spMkLst>
        </pc:spChg>
      </pc:sldChg>
      <pc:sldChg chg="addSp delSp modSp mod modClrScheme delAnim chgLayout">
        <pc:chgData name="Linda Morgan" userId="827612fd-6323-470c-90b3-9d7d5ef6bc5c" providerId="ADAL" clId="{7F7785B6-36E4-4529-9EE8-1C219C251A20}" dt="2024-02-12T17:54:49.685" v="323" actId="1076"/>
        <pc:sldMkLst>
          <pc:docMk/>
          <pc:sldMk cId="0" sldId="268"/>
        </pc:sldMkLst>
        <pc:spChg chg="add mod ord">
          <ac:chgData name="Linda Morgan" userId="827612fd-6323-470c-90b3-9d7d5ef6bc5c" providerId="ADAL" clId="{7F7785B6-36E4-4529-9EE8-1C219C251A20}" dt="2024-02-12T17:54:11.391" v="317" actId="14100"/>
          <ac:spMkLst>
            <pc:docMk/>
            <pc:sldMk cId="0" sldId="268"/>
            <ac:spMk id="2" creationId="{788FB7D9-B00B-19FB-DBDC-E42C4A1FAAC5}"/>
          </ac:spMkLst>
        </pc:spChg>
        <pc:spChg chg="mod ord">
          <ac:chgData name="Linda Morgan" userId="827612fd-6323-470c-90b3-9d7d5ef6bc5c" providerId="ADAL" clId="{7F7785B6-36E4-4529-9EE8-1C219C251A20}" dt="2024-02-12T17:53:42.882" v="308" actId="700"/>
          <ac:spMkLst>
            <pc:docMk/>
            <pc:sldMk cId="0" sldId="268"/>
            <ac:spMk id="185" creationId="{00000000-0000-0000-0000-000000000000}"/>
          </ac:spMkLst>
        </pc:spChg>
        <pc:spChg chg="del mod">
          <ac:chgData name="Linda Morgan" userId="827612fd-6323-470c-90b3-9d7d5ef6bc5c" providerId="ADAL" clId="{7F7785B6-36E4-4529-9EE8-1C219C251A20}" dt="2024-02-12T17:53:49.184" v="310" actId="478"/>
          <ac:spMkLst>
            <pc:docMk/>
            <pc:sldMk cId="0" sldId="268"/>
            <ac:spMk id="186" creationId="{00000000-0000-0000-0000-000000000000}"/>
          </ac:spMkLst>
        </pc:spChg>
        <pc:picChg chg="mod modCrop">
          <ac:chgData name="Linda Morgan" userId="827612fd-6323-470c-90b3-9d7d5ef6bc5c" providerId="ADAL" clId="{7F7785B6-36E4-4529-9EE8-1C219C251A20}" dt="2024-02-12T17:54:49.685" v="323" actId="1076"/>
          <ac:picMkLst>
            <pc:docMk/>
            <pc:sldMk cId="0" sldId="268"/>
            <ac:picMk id="187" creationId="{00000000-0000-0000-0000-000000000000}"/>
          </ac:picMkLst>
        </pc:picChg>
      </pc:sldChg>
      <pc:sldChg chg="modSp mod modAnim chgLayout">
        <pc:chgData name="Linda Morgan" userId="827612fd-6323-470c-90b3-9d7d5ef6bc5c" providerId="ADAL" clId="{7F7785B6-36E4-4529-9EE8-1C219C251A20}" dt="2024-02-12T18:50:10.413" v="374" actId="20577"/>
        <pc:sldMkLst>
          <pc:docMk/>
          <pc:sldMk cId="0" sldId="269"/>
        </pc:sldMkLst>
        <pc:spChg chg="mod ord">
          <ac:chgData name="Linda Morgan" userId="827612fd-6323-470c-90b3-9d7d5ef6bc5c" providerId="ADAL" clId="{7F7785B6-36E4-4529-9EE8-1C219C251A20}" dt="2024-02-12T17:55:14.960" v="328" actId="20577"/>
          <ac:spMkLst>
            <pc:docMk/>
            <pc:sldMk cId="0" sldId="269"/>
            <ac:spMk id="193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8:50:10.413" v="374" actId="20577"/>
          <ac:spMkLst>
            <pc:docMk/>
            <pc:sldMk cId="0" sldId="269"/>
            <ac:spMk id="194" creationId="{00000000-0000-0000-0000-000000000000}"/>
          </ac:spMkLst>
        </pc:spChg>
      </pc:sldChg>
      <pc:sldChg chg="modSp mod modAnim">
        <pc:chgData name="Linda Morgan" userId="827612fd-6323-470c-90b3-9d7d5ef6bc5c" providerId="ADAL" clId="{7F7785B6-36E4-4529-9EE8-1C219C251A20}" dt="2024-02-12T18:55:05.882" v="450" actId="20577"/>
        <pc:sldMkLst>
          <pc:docMk/>
          <pc:sldMk cId="0" sldId="270"/>
        </pc:sldMkLst>
        <pc:spChg chg="mod">
          <ac:chgData name="Linda Morgan" userId="827612fd-6323-470c-90b3-9d7d5ef6bc5c" providerId="ADAL" clId="{7F7785B6-36E4-4529-9EE8-1C219C251A20}" dt="2024-02-12T17:58:13.150" v="366" actId="20577"/>
          <ac:spMkLst>
            <pc:docMk/>
            <pc:sldMk cId="0" sldId="270"/>
            <ac:spMk id="200" creationId="{00000000-0000-0000-0000-000000000000}"/>
          </ac:spMkLst>
        </pc:spChg>
        <pc:spChg chg="mod">
          <ac:chgData name="Linda Morgan" userId="827612fd-6323-470c-90b3-9d7d5ef6bc5c" providerId="ADAL" clId="{7F7785B6-36E4-4529-9EE8-1C219C251A20}" dt="2024-02-12T18:55:05.882" v="450" actId="20577"/>
          <ac:spMkLst>
            <pc:docMk/>
            <pc:sldMk cId="0" sldId="270"/>
            <ac:spMk id="201" creationId="{00000000-0000-0000-0000-000000000000}"/>
          </ac:spMkLst>
        </pc:spChg>
      </pc:sldChg>
      <pc:sldChg chg="modSp mod modAnim">
        <pc:chgData name="Linda Morgan" userId="827612fd-6323-470c-90b3-9d7d5ef6bc5c" providerId="ADAL" clId="{7F7785B6-36E4-4529-9EE8-1C219C251A20}" dt="2024-02-12T18:55:19.854" v="455" actId="20577"/>
        <pc:sldMkLst>
          <pc:docMk/>
          <pc:sldMk cId="0" sldId="271"/>
        </pc:sldMkLst>
        <pc:spChg chg="mod">
          <ac:chgData name="Linda Morgan" userId="827612fd-6323-470c-90b3-9d7d5ef6bc5c" providerId="ADAL" clId="{7F7785B6-36E4-4529-9EE8-1C219C251A20}" dt="2024-02-12T18:52:39.270" v="417" actId="20577"/>
          <ac:spMkLst>
            <pc:docMk/>
            <pc:sldMk cId="0" sldId="271"/>
            <ac:spMk id="207" creationId="{00000000-0000-0000-0000-000000000000}"/>
          </ac:spMkLst>
        </pc:spChg>
        <pc:spChg chg="mod">
          <ac:chgData name="Linda Morgan" userId="827612fd-6323-470c-90b3-9d7d5ef6bc5c" providerId="ADAL" clId="{7F7785B6-36E4-4529-9EE8-1C219C251A20}" dt="2024-02-12T18:55:19.854" v="455" actId="20577"/>
          <ac:spMkLst>
            <pc:docMk/>
            <pc:sldMk cId="0" sldId="271"/>
            <ac:spMk id="208" creationId="{00000000-0000-0000-0000-000000000000}"/>
          </ac:spMkLst>
        </pc:spChg>
      </pc:sldChg>
      <pc:sldChg chg="del">
        <pc:chgData name="Linda Morgan" userId="827612fd-6323-470c-90b3-9d7d5ef6bc5c" providerId="ADAL" clId="{7F7785B6-36E4-4529-9EE8-1C219C251A20}" dt="2024-02-12T18:56:08.184" v="457" actId="47"/>
        <pc:sldMkLst>
          <pc:docMk/>
          <pc:sldMk cId="0" sldId="272"/>
        </pc:sldMkLst>
      </pc:sldChg>
      <pc:sldChg chg="modSp mod chgLayout">
        <pc:chgData name="Linda Morgan" userId="827612fd-6323-470c-90b3-9d7d5ef6bc5c" providerId="ADAL" clId="{7F7785B6-36E4-4529-9EE8-1C219C251A20}" dt="2024-02-12T18:56:53.179" v="466" actId="20577"/>
        <pc:sldMkLst>
          <pc:docMk/>
          <pc:sldMk cId="0" sldId="273"/>
        </pc:sldMkLst>
        <pc:spChg chg="mod ord">
          <ac:chgData name="Linda Morgan" userId="827612fd-6323-470c-90b3-9d7d5ef6bc5c" providerId="ADAL" clId="{7F7785B6-36E4-4529-9EE8-1C219C251A20}" dt="2024-02-12T18:56:28.571" v="462" actId="700"/>
          <ac:spMkLst>
            <pc:docMk/>
            <pc:sldMk cId="0" sldId="273"/>
            <ac:spMk id="222" creationId="{00000000-0000-0000-0000-000000000000}"/>
          </ac:spMkLst>
        </pc:spChg>
        <pc:spChg chg="mod ord">
          <ac:chgData name="Linda Morgan" userId="827612fd-6323-470c-90b3-9d7d5ef6bc5c" providerId="ADAL" clId="{7F7785B6-36E4-4529-9EE8-1C219C251A20}" dt="2024-02-12T18:56:53.179" v="466" actId="20577"/>
          <ac:spMkLst>
            <pc:docMk/>
            <pc:sldMk cId="0" sldId="273"/>
            <ac:spMk id="223" creationId="{00000000-0000-0000-0000-000000000000}"/>
          </ac:spMkLst>
        </pc:spChg>
      </pc:sldChg>
      <pc:sldChg chg="addSp modSp mod">
        <pc:chgData name="Linda Morgan" userId="827612fd-6323-470c-90b3-9d7d5ef6bc5c" providerId="ADAL" clId="{7F7785B6-36E4-4529-9EE8-1C219C251A20}" dt="2024-02-22T15:07:08" v="555" actId="167"/>
        <pc:sldMkLst>
          <pc:docMk/>
          <pc:sldMk cId="483694836" sldId="274"/>
        </pc:sldMkLst>
        <pc:spChg chg="add mod">
          <ac:chgData name="Linda Morgan" userId="827612fd-6323-470c-90b3-9d7d5ef6bc5c" providerId="ADAL" clId="{7F7785B6-36E4-4529-9EE8-1C219C251A20}" dt="2024-02-22T15:07:08" v="555" actId="167"/>
          <ac:spMkLst>
            <pc:docMk/>
            <pc:sldMk cId="483694836" sldId="274"/>
            <ac:spMk id="3" creationId="{1895D3B5-2770-665B-4E47-23B1003A72F0}"/>
          </ac:spMkLst>
        </pc:spChg>
        <pc:picChg chg="mod">
          <ac:chgData name="Linda Morgan" userId="827612fd-6323-470c-90b3-9d7d5ef6bc5c" providerId="ADAL" clId="{7F7785B6-36E4-4529-9EE8-1C219C251A20}" dt="2024-02-12T18:45:44.988" v="367" actId="14100"/>
          <ac:picMkLst>
            <pc:docMk/>
            <pc:sldMk cId="483694836" sldId="274"/>
            <ac:picMk id="2" creationId="{1A6A198A-9C03-49A6-A069-84F69AE59C42}"/>
          </ac:picMkLst>
        </pc:picChg>
      </pc:sldChg>
      <pc:sldChg chg="addSp delSp modSp mod">
        <pc:chgData name="Linda Morgan" userId="827612fd-6323-470c-90b3-9d7d5ef6bc5c" providerId="ADAL" clId="{7F7785B6-36E4-4529-9EE8-1C219C251A20}" dt="2024-02-22T15:08:09.424" v="608" actId="167"/>
        <pc:sldMkLst>
          <pc:docMk/>
          <pc:sldMk cId="978393893" sldId="307"/>
        </pc:sldMkLst>
        <pc:spChg chg="add del mod">
          <ac:chgData name="Linda Morgan" userId="827612fd-6323-470c-90b3-9d7d5ef6bc5c" providerId="ADAL" clId="{7F7785B6-36E4-4529-9EE8-1C219C251A20}" dt="2024-02-22T15:07:21.025" v="557" actId="33699"/>
          <ac:spMkLst>
            <pc:docMk/>
            <pc:sldMk cId="978393893" sldId="307"/>
            <ac:spMk id="2" creationId="{EF53BCD4-8801-8435-BECB-DEE4A449A928}"/>
          </ac:spMkLst>
        </pc:spChg>
        <pc:spChg chg="add del mod">
          <ac:chgData name="Linda Morgan" userId="827612fd-6323-470c-90b3-9d7d5ef6bc5c" providerId="ADAL" clId="{7F7785B6-36E4-4529-9EE8-1C219C251A20}" dt="2024-02-22T15:07:36.536" v="559" actId="478"/>
          <ac:spMkLst>
            <pc:docMk/>
            <pc:sldMk cId="978393893" sldId="307"/>
            <ac:spMk id="4" creationId="{69840523-EA2B-EF7E-5FBB-83E2A8B6C6FE}"/>
          </ac:spMkLst>
        </pc:spChg>
        <pc:spChg chg="add mod">
          <ac:chgData name="Linda Morgan" userId="827612fd-6323-470c-90b3-9d7d5ef6bc5c" providerId="ADAL" clId="{7F7785B6-36E4-4529-9EE8-1C219C251A20}" dt="2024-02-22T15:08:09.424" v="608" actId="167"/>
          <ac:spMkLst>
            <pc:docMk/>
            <pc:sldMk cId="978393893" sldId="307"/>
            <ac:spMk id="5" creationId="{F73A09D7-FD86-3617-DEF6-9517FC7F30E8}"/>
          </ac:spMkLst>
        </pc:spChg>
        <pc:picChg chg="del">
          <ac:chgData name="Linda Morgan" userId="827612fd-6323-470c-90b3-9d7d5ef6bc5c" providerId="ADAL" clId="{7F7785B6-36E4-4529-9EE8-1C219C251A20}" dt="2024-02-12T18:56:05.724" v="456" actId="478"/>
          <ac:picMkLst>
            <pc:docMk/>
            <pc:sldMk cId="978393893" sldId="307"/>
            <ac:picMk id="2" creationId="{6BA11C4C-1D88-82C0-1E23-44C9CEBA61C7}"/>
          </ac:picMkLst>
        </pc:picChg>
        <pc:picChg chg="mod">
          <ac:chgData name="Linda Morgan" userId="827612fd-6323-470c-90b3-9d7d5ef6bc5c" providerId="ADAL" clId="{7F7785B6-36E4-4529-9EE8-1C219C251A20}" dt="2024-02-12T18:56:20.602" v="461" actId="108"/>
          <ac:picMkLst>
            <pc:docMk/>
            <pc:sldMk cId="978393893" sldId="307"/>
            <ac:picMk id="3" creationId="{0B80DB63-8A48-77BB-0F10-4CC402DEFDD6}"/>
          </ac:picMkLst>
        </pc:picChg>
      </pc:sldChg>
      <pc:sldChg chg="delSp add del mod">
        <pc:chgData name="Linda Morgan" userId="827612fd-6323-470c-90b3-9d7d5ef6bc5c" providerId="ADAL" clId="{7F7785B6-36E4-4529-9EE8-1C219C251A20}" dt="2024-02-22T15:03:32.017" v="488" actId="47"/>
        <pc:sldMkLst>
          <pc:docMk/>
          <pc:sldMk cId="2078387892" sldId="308"/>
        </pc:sldMkLst>
        <pc:picChg chg="del">
          <ac:chgData name="Linda Morgan" userId="827612fd-6323-470c-90b3-9d7d5ef6bc5c" providerId="ADAL" clId="{7F7785B6-36E4-4529-9EE8-1C219C251A20}" dt="2024-02-22T15:03:25.085" v="486" actId="21"/>
          <ac:picMkLst>
            <pc:docMk/>
            <pc:sldMk cId="2078387892" sldId="308"/>
            <ac:picMk id="103" creationId="{E04B5158-4570-187C-15D3-69225C03D634}"/>
          </ac:picMkLst>
        </pc:picChg>
      </pc:sldChg>
    </pc:docChg>
  </pc:docChgLst>
  <pc:docChgLst>
    <pc:chgData name="Joseph MacAdam" userId="bdcfcd3f-81bf-4584-8271-fe9093ebec4c" providerId="ADAL" clId="{A68D1860-8FD1-4CB2-8760-CF841572DEE6}"/>
    <pc:docChg chg="modSld">
      <pc:chgData name="Joseph MacAdam" userId="bdcfcd3f-81bf-4584-8271-fe9093ebec4c" providerId="ADAL" clId="{A68D1860-8FD1-4CB2-8760-CF841572DEE6}" dt="2024-02-13T18:40:27.211" v="16" actId="20577"/>
      <pc:docMkLst>
        <pc:docMk/>
      </pc:docMkLst>
      <pc:sldChg chg="modSp">
        <pc:chgData name="Joseph MacAdam" userId="bdcfcd3f-81bf-4584-8271-fe9093ebec4c" providerId="ADAL" clId="{A68D1860-8FD1-4CB2-8760-CF841572DEE6}" dt="2024-02-13T18:40:27.211" v="16" actId="20577"/>
        <pc:sldMkLst>
          <pc:docMk/>
          <pc:sldMk cId="0" sldId="262"/>
        </pc:sldMkLst>
        <pc:spChg chg="mod">
          <ac:chgData name="Joseph MacAdam" userId="bdcfcd3f-81bf-4584-8271-fe9093ebec4c" providerId="ADAL" clId="{A68D1860-8FD1-4CB2-8760-CF841572DEE6}" dt="2024-02-13T18:40:27.211" v="16" actId="20577"/>
          <ac:spMkLst>
            <pc:docMk/>
            <pc:sldMk cId="0" sldId="262"/>
            <ac:spMk id="14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ACDF-390F-43BE-A7B0-8EB2ED18770D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58310-AC33-46E4-81F1-08D666D0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0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B8BEA-CB26-4A19-9B7A-23C02BD2380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1B0B9-DAF5-46F9-9463-94F7BFA2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4fdd45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f34fdd45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gf34fdd45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c23ed9a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1dc23ed9a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11dc23ed9ad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c23ed9a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dc23ed9ad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1dc23ed9ad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23ed9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1dc23ed9ad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1dc23ed9ad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dc23ed9a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dc23ed9ad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1dc23ed9ad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c23ed9a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dc23ed9a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1dc23ed9a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dc23ed9a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dc23ed9ad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1dc23ed9ad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70e10ff5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1270e10ff5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11270e10ff5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270e10f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1270e10ff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1270e10ff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270e10ff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11270e10ff5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11270e10ff5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c23ed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c23ed9a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1dc23ed9a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dc23ed9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dc23ed9a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1dc23ed9ad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70e10ff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270e10ff5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11270e10ff5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c23ed9a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dc23ed9a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11dc23ed9a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c23ed9a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c23ed9a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1dc23ed9ad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c23ed9a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1dc23ed9a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11dc23ed9ad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0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6536" y="4887310"/>
            <a:ext cx="4306957" cy="1650452"/>
          </a:xfrm>
        </p:spPr>
        <p:txBody>
          <a:bodyPr>
            <a:normAutofit/>
          </a:bodyPr>
          <a:lstStyle>
            <a:lvl1pPr marL="0" indent="0" algn="r">
              <a:buNone/>
              <a:defRPr sz="3600" b="0" baseline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Lesson/Unit Title</a:t>
            </a:r>
          </a:p>
        </p:txBody>
      </p:sp>
      <p:pic>
        <p:nvPicPr>
          <p:cNvPr id="7" name="Picture 6" descr="A purple and white logo&#10;&#10;Description automatically generated">
            <a:extLst>
              <a:ext uri="{FF2B5EF4-FFF2-40B4-BE49-F238E27FC236}">
                <a16:creationId xmlns:a16="http://schemas.microsoft.com/office/drawing/2014/main" id="{B79C50E8-7E5D-ED5C-E6E1-BFCBC50A4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65128"/>
            <a:ext cx="1072896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0" y="1371600"/>
            <a:ext cx="5242560" cy="48006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1371600"/>
            <a:ext cx="5242560" cy="48006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33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65129"/>
            <a:ext cx="1072896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40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39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475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42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CBFDB-6F2F-408A-B4B5-E14287D8A7A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8E7A-3E60-45B7-8AC0-5DE38CCEAA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7" y="5531132"/>
            <a:ext cx="1239227" cy="119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" y="0"/>
            <a:ext cx="121893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75E11-4B6C-7C13-E1A8-C22C9D82252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4" r:id="rId2"/>
    <p:sldLayoutId id="2147483685" r:id="rId3"/>
    <p:sldLayoutId id="2147483687" r:id="rId4"/>
    <p:sldLayoutId id="214748368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V1b4odH-20g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Cybersecurity Basics">
            <a:extLst>
              <a:ext uri="{FF2B5EF4-FFF2-40B4-BE49-F238E27FC236}">
                <a16:creationId xmlns:a16="http://schemas.microsoft.com/office/drawing/2014/main" id="{6628753B-C28D-22A3-D14D-95A29D632B27}"/>
              </a:ext>
            </a:extLst>
          </p:cNvPr>
          <p:cNvSpPr/>
          <p:nvPr/>
        </p:nvSpPr>
        <p:spPr>
          <a:xfrm>
            <a:off x="846387" y="3680271"/>
            <a:ext cx="604562" cy="952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ABCE1C6-54E6-7879-C0D4-7F1B08222B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8263" y="5395913"/>
            <a:ext cx="7043737" cy="6365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Threats with Online Gaming</a:t>
            </a:r>
          </a:p>
        </p:txBody>
      </p:sp>
    </p:spTree>
    <p:extLst>
      <p:ext uri="{BB962C8B-B14F-4D97-AF65-F5344CB8AC3E}">
        <p14:creationId xmlns:p14="http://schemas.microsoft.com/office/powerpoint/2010/main" val="14479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dc23ed9ad_0_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Preventing A Behind the Scenes Attack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1dc23ed9ad_0_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device or app that needs an update can start not working correctly.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Backdoor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attack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When a person finds a way into the device or app that is not expected.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Updating devices and apps can stop this!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dc23ed9ad_0_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700" dirty="0">
                <a:latin typeface="Arial"/>
                <a:ea typeface="Arial"/>
                <a:cs typeface="Arial"/>
                <a:sym typeface="Arial"/>
              </a:rPr>
              <a:t>Online Game Scenario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FFDF8-58BC-791D-67BC-C3790D9E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8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there an error message on the screen saying the game is down?</a:t>
            </a:r>
          </a:p>
        </p:txBody>
      </p:sp>
      <p:pic>
        <p:nvPicPr>
          <p:cNvPr id="3" name="Picture 2" descr="Fuzzy screen with the words System Error">
            <a:extLst>
              <a:ext uri="{FF2B5EF4-FFF2-40B4-BE49-F238E27FC236}">
                <a16:creationId xmlns:a16="http://schemas.microsoft.com/office/drawing/2014/main" id="{682AD86B-5D78-A4B1-DBC4-D0244933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62" y="2878947"/>
            <a:ext cx="5395675" cy="3567890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c23ed9ad_0_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Behind the Scenes Attack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1dc23ed9ad_0_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735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Maybe someone crashed the game servers by using one of the attacks below: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953135" lvl="1" indent="-457200">
              <a:buSzPct val="1000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Too many systems trying to access it at one time.</a:t>
            </a:r>
            <a:br>
              <a:rPr lang="en-US" sz="2800" dirty="0">
                <a:latin typeface="Arial"/>
                <a:ea typeface="Arial"/>
                <a:cs typeface="Arial"/>
                <a:sym typeface="Arial"/>
              </a:rPr>
            </a:br>
            <a:endParaRPr lang="en-US" sz="2800" dirty="0">
              <a:latin typeface="Arial"/>
              <a:ea typeface="Arial"/>
              <a:cs typeface="Arial"/>
              <a:sym typeface="Arial"/>
            </a:endParaRPr>
          </a:p>
          <a:p>
            <a:pPr marL="953135" lvl="1" indent="-457200">
              <a:spcBef>
                <a:spcPts val="1000"/>
              </a:spcBef>
              <a:buSzPct val="100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Distributed Denial of Service Attack (DDoS): 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Like constantly getting phone calls from unknown numbers so you can’t receive a call from your parents.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c23ed9ad_0_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700" dirty="0">
                <a:latin typeface="Arial"/>
                <a:ea typeface="Arial"/>
                <a:cs typeface="Arial"/>
                <a:sym typeface="Arial"/>
              </a:rPr>
              <a:t>Online Game Scenario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8FB7D9-B00B-19FB-DBDC-E42C4A1F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Why do you have an email saying to pay $100 to get your game account back?</a:t>
            </a:r>
          </a:p>
        </p:txBody>
      </p:sp>
      <p:pic>
        <p:nvPicPr>
          <p:cNvPr id="187" name="Google Shape;187;g11dc23ed9ad_0_75" descr="an image of someone using a laptop&#10;the screen reads &quot;Ransom Ware&quot; across the top and is asking the user to pay $1000 to recover their files with a 10 minute countdown"/>
          <p:cNvPicPr preferRelativeResize="0"/>
          <p:nvPr/>
        </p:nvPicPr>
        <p:blipFill rotWithShape="1">
          <a:blip r:embed="rId3">
            <a:alphaModFix/>
          </a:blip>
          <a:srcRect l="420" t="2303" r="1348"/>
          <a:stretch/>
        </p:blipFill>
        <p:spPr>
          <a:xfrm>
            <a:off x="2691847" y="2878137"/>
            <a:ext cx="6808305" cy="3468757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dc23ed9ad_0_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Behind the Scenes Attack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1dc23ed9ad_0_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Someone will not give you your game until you give them money or points. 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This is a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ransomware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attack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You can prevent this by: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96950" lvl="1" indent="-457200" algn="l" rtl="0"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Not clicking on emails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996950" lvl="1" indent="-457200" algn="l" rtl="0"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Not sharing your password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996950" lvl="1" indent="-457200" algn="l" rtl="0"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Changing your password every few months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5D3B5-2770-665B-4E47-23B1003A72F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Online Gaming Safety Video</a:t>
            </a:r>
          </a:p>
        </p:txBody>
      </p:sp>
      <p:pic>
        <p:nvPicPr>
          <p:cNvPr id="2" name="Online Media 1" title="Online Gaming Safety - Cyber Safety Series">
            <a:hlinkClick r:id="" action="ppaction://media"/>
            <a:extLst>
              <a:ext uri="{FF2B5EF4-FFF2-40B4-BE49-F238E27FC236}">
                <a16:creationId xmlns:a16="http://schemas.microsoft.com/office/drawing/2014/main" id="{1A6A198A-9C03-49A6-A069-84F69AE59C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53" y="119269"/>
            <a:ext cx="10502053" cy="5933661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836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dc23ed9ad_0_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Share What You Have Learned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1dc23ed9ad_0_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Let your friends and family know how stay safe while having fun using online games!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Think and Discuss:</a:t>
            </a:r>
            <a:endParaRPr i="1" dirty="0">
              <a:latin typeface="Arial"/>
              <a:ea typeface="Arial"/>
              <a:cs typeface="Arial"/>
              <a:sym typeface="Arial"/>
            </a:endParaRPr>
          </a:p>
          <a:p>
            <a:pPr marL="5334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Pick one of the situations we just discussed.</a:t>
            </a:r>
          </a:p>
          <a:p>
            <a:pPr marL="5334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What do you want to tell other kids?</a:t>
            </a:r>
          </a:p>
          <a:p>
            <a:pPr marL="5334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Is there something you want to teach them?</a:t>
            </a:r>
          </a:p>
          <a:p>
            <a:pPr marL="5334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Is there something you want to make them aware of?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c23ed9ad_0_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Share What You Have Learned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1dc23ed9ad_0_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Let your friends and family know how stay safe while having fun using online games!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Think and Discuss:</a:t>
            </a:r>
          </a:p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What words do you want to put on your poster?</a:t>
            </a:r>
          </a:p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What should you draw on your poster to help other kids understand how to stay safe with online gaming?</a:t>
            </a:r>
          </a:p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You may use one full page or divide the page into 4 different pictures like a comic.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3A09D7-FD86-3617-DEF6-9517FC7F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968"/>
            <a:ext cx="10515600" cy="904568"/>
          </a:xfrm>
        </p:spPr>
        <p:txBody>
          <a:bodyPr>
            <a:normAutofit fontScale="90000"/>
          </a:bodyPr>
          <a:lstStyle/>
          <a:p>
            <a:r>
              <a:rPr lang="en-US" dirty="0"/>
              <a:t>Cyber Career Spotlight</a:t>
            </a:r>
            <a:r>
              <a:rPr lang="en-US" dirty="0">
                <a:solidFill>
                  <a:schemeClr val="bg1"/>
                </a:solidFill>
              </a:rPr>
              <a:t>: Threat &amp; Warning Analyst</a:t>
            </a:r>
          </a:p>
        </p:txBody>
      </p:sp>
      <p:pic>
        <p:nvPicPr>
          <p:cNvPr id="3" name="Picture 2" descr="Career profile: Threat and warning analyst.&#10;Degree required: Yes. Bachelor's in cybersecurity, IT, or computer science. Certifications encouraged.&#10;Median Salary: $119,000&#10;Job growth: 30%&#10;Soft skills: Collaborative, ability to work well under pressure, Analytical.&#10;Common Job duties:&#10;Provide subject matter expertise to the development of cyber operations-specific indicators.&#10;Monitor open source websites for hostile content directed towards organizational or partner interests.&#10;Collaborate with intelligence analysts and targeting organizations involved in related areas.&#10;Conduct in-depth research and analysis.&#10;Use gathered intelligence to counter incoming threats and prevent political threats.&#10;Provide current intelligence support to critical internal/external stakeholders as appropriate.&#10;Identify threat tactics and methodologies.&#10;Provide evaluation and feedback necessary for improving intelligence production, intelligence reporting, collection requirements and operations.">
            <a:extLst>
              <a:ext uri="{FF2B5EF4-FFF2-40B4-BE49-F238E27FC236}">
                <a16:creationId xmlns:a16="http://schemas.microsoft.com/office/drawing/2014/main" id="{0B80DB63-8A48-77BB-0F10-4CC402DEF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"/>
          <a:stretch/>
        </p:blipFill>
        <p:spPr>
          <a:xfrm>
            <a:off x="3368056" y="1369775"/>
            <a:ext cx="5660493" cy="5281748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7839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270e10ff5_2_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Putting It All Together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270e10ff5_2_9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We talked about different threats and risks to be aware of when playing online games.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Think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and Discuss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What is something that you will do to be safer when using an online game?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59F3-810E-1E77-8D45-63480293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Cyber Threats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FBFB-A6A8-2E90-6957-C6B0EB70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Focus Question: What type of attacks can 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>
                <a:latin typeface="Arial"/>
                <a:ea typeface="Arial"/>
                <a:cs typeface="Arial"/>
                <a:sym typeface="Arial"/>
              </a:rPr>
              <a:t>occur when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using online games?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Students will:</a:t>
            </a:r>
          </a:p>
          <a:p>
            <a:pPr marL="965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Identify potential cyber threats.</a:t>
            </a:r>
          </a:p>
          <a:p>
            <a:pPr marL="965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Create a way to inform others about cyber threats.</a:t>
            </a:r>
          </a:p>
          <a:p>
            <a:pPr marL="965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Discuss that software has vulnerabilities.</a:t>
            </a:r>
          </a:p>
          <a:p>
            <a:pPr marL="965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Understand the need for keeping apps and devices up to date.</a:t>
            </a:r>
          </a:p>
        </p:txBody>
      </p:sp>
      <p:pic>
        <p:nvPicPr>
          <p:cNvPr id="4" name="Google Shape;103;gf34fdd45cd_0_0">
            <a:extLst>
              <a:ext uri="{FF2B5EF4-FFF2-40B4-BE49-F238E27FC236}">
                <a16:creationId xmlns:a16="http://schemas.microsoft.com/office/drawing/2014/main" id="{E04B5158-4570-187C-15D3-69225C03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009" y="319750"/>
            <a:ext cx="4207965" cy="3476998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1B48-1107-57B4-783E-E665103B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Cyber Threats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7A55-611C-81EC-A711-15E71FB6B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4425" cy="4351338"/>
          </a:xfrm>
        </p:spPr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Think and Discuss: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How are online games different from other types of games?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Because of those differences, when playing online games, we need to be aware of certain threats and risks. </a:t>
            </a:r>
          </a:p>
        </p:txBody>
      </p:sp>
      <p:pic>
        <p:nvPicPr>
          <p:cNvPr id="110" name="Google Shape;110;g11270e10ff5_1_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180" y="1611625"/>
            <a:ext cx="4651350" cy="4314800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6ED77-2F9A-FE7C-4F0C-24B35323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Online Game Scenario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9071E-900B-F582-71DB-BA8380AC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238"/>
          </a:xfrm>
        </p:spPr>
        <p:txBody>
          <a:bodyPr/>
          <a:lstStyle/>
          <a:p>
            <a:r>
              <a:rPr lang="en-US" sz="2800" dirty="0"/>
              <a:t>Why does this message appear when you go to login to your favorite online game?</a:t>
            </a:r>
          </a:p>
        </p:txBody>
      </p:sp>
      <p:pic>
        <p:nvPicPr>
          <p:cNvPr id="119" name="Google Shape;119;g11270e10ff5_1_6" descr="screenshot of a warning pop up window &#10;&quot;invalid username or password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313" r="6463"/>
          <a:stretch/>
        </p:blipFill>
        <p:spPr>
          <a:xfrm>
            <a:off x="1480930" y="3429000"/>
            <a:ext cx="9230139" cy="1579194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dc23ed9ad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Online Game Scenario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1dc23ed9ad_0_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Maybe someone figured out your password and logged into your account and changed your password.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But how can your password be figured out?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dc23ed9ad_0_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Behind the Scenes Attack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1dc23ed9ad_0_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person guessed it right.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Brute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Force Attack: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 computer program trying all kinds of letter and number combinations until you get it right.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Phishing email/Tricky email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270e10ff5_1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Preventing A Behind the Scenes Attack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1270e10ff5_1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indent="-3429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Change your passwords every 3-6 months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 a mixture of: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Uppercase and Lowercase Letters</a:t>
            </a:r>
          </a:p>
          <a:p>
            <a:pPr marL="990600" lvl="1" indent="-457200">
              <a:lnSpc>
                <a:spcPct val="115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marL="990600" lvl="1" indent="-457200">
              <a:lnSpc>
                <a:spcPct val="115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Symbols</a:t>
            </a:r>
            <a:br>
              <a:rPr lang="en-US" sz="2800" dirty="0">
                <a:latin typeface="Arial"/>
                <a:ea typeface="Arial"/>
                <a:cs typeface="Arial"/>
                <a:sym typeface="Arial"/>
              </a:rPr>
            </a:b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Don’t share your password with others!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c23ed9ad_0_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700" dirty="0">
                <a:latin typeface="Arial"/>
                <a:ea typeface="Arial"/>
                <a:cs typeface="Arial"/>
                <a:sym typeface="Arial"/>
              </a:rPr>
              <a:t>Online Game Scenario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D97DE-0C4D-AF40-77CC-A4D3F77B8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07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Why are the graphics on the screen glitching and the Bluetooth keeps disconnecting?</a:t>
            </a:r>
          </a:p>
        </p:txBody>
      </p:sp>
      <p:sp>
        <p:nvSpPr>
          <p:cNvPr id="148" name="Google Shape;148;g11dc23ed9ad_0_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6075" y="2605750"/>
            <a:ext cx="105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omfortaa Light"/>
              <a:buChar char="●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of a glitching screen ">
            <a:extLst>
              <a:ext uri="{FF2B5EF4-FFF2-40B4-BE49-F238E27FC236}">
                <a16:creationId xmlns:a16="http://schemas.microsoft.com/office/drawing/2014/main" id="{CFA0326D-63CF-B534-8906-B91485B8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718" y="2868200"/>
            <a:ext cx="5630563" cy="3624675"/>
          </a:xfrm>
          <a:prstGeom prst="rect">
            <a:avLst/>
          </a:prstGeom>
          <a:noFill/>
          <a:ln w="25400" cap="flat" cmpd="sng">
            <a:solidFill>
              <a:srgbClr val="7F2A9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dc23ed9ad_0_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Online Game Scenario</a:t>
            </a:r>
            <a:endParaRPr dirty="0"/>
          </a:p>
        </p:txBody>
      </p:sp>
      <p:sp>
        <p:nvSpPr>
          <p:cNvPr id="157" name="Google Shape;157;g11dc23ed9ad_0_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Maybe your device needs to be updated.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5715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Maybe the controller needs to be updated.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571500" indent="-457200"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Maybe the game or app needs to be updated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fa8f96-892a-4f27-bb0a-8631ca5745ca" xsi:nil="true"/>
    <lcf76f155ced4ddcb4097134ff3c332f xmlns="78fbef2b-ea79-41a1-9651-c56e3f5414e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5BAD48BCC5C4AA414F1510DEA3D7D" ma:contentTypeVersion="18" ma:contentTypeDescription="Create a new document." ma:contentTypeScope="" ma:versionID="d0ebfec1acd51d18f7d4bb257a18e8fd">
  <xsd:schema xmlns:xsd="http://www.w3.org/2001/XMLSchema" xmlns:xs="http://www.w3.org/2001/XMLSchema" xmlns:p="http://schemas.microsoft.com/office/2006/metadata/properties" xmlns:ns2="78fbef2b-ea79-41a1-9651-c56e3f5414e7" xmlns:ns3="1cfa8f96-892a-4f27-bb0a-8631ca5745ca" targetNamespace="http://schemas.microsoft.com/office/2006/metadata/properties" ma:root="true" ma:fieldsID="3a8d0347e3faf1c6e5ac7aff2bdfefe6" ns2:_="" ns3:_="">
    <xsd:import namespace="78fbef2b-ea79-41a1-9651-c56e3f5414e7"/>
    <xsd:import namespace="1cfa8f96-892a-4f27-bb0a-8631ca574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bef2b-ea79-41a1-9651-c56e3f541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63f19c8-c610-41ec-b38a-a5f3effcbb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a8f96-892a-4f27-bb0a-8631ca574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91a2a6f-4b9f-444f-bf9c-7445e7e2d830}" ma:internalName="TaxCatchAll" ma:showField="CatchAllData" ma:web="1cfa8f96-892a-4f27-bb0a-8631ca574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81935F-39F7-4ABF-8D43-5A28C41E0446}">
  <ds:schemaRefs>
    <ds:schemaRef ds:uri="1cfa8f96-892a-4f27-bb0a-8631ca5745ca"/>
    <ds:schemaRef ds:uri="78fbef2b-ea79-41a1-9651-c56e3f5414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703788-A6C8-41F2-A084-A67530B5F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6C57C7-19B7-4626-8523-96F1D5504C5A}">
  <ds:schemaRefs>
    <ds:schemaRef ds:uri="1cfa8f96-892a-4f27-bb0a-8631ca5745ca"/>
    <ds:schemaRef ds:uri="78fbef2b-ea79-41a1-9651-c56e3f5414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655</Words>
  <Application>Microsoft Office PowerPoint</Application>
  <PresentationFormat>Widescreen</PresentationFormat>
  <Paragraphs>92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Comfortaa Light</vt:lpstr>
      <vt:lpstr>Courier New</vt:lpstr>
      <vt:lpstr>Office Theme</vt:lpstr>
      <vt:lpstr>Threats with Online Gaming</vt:lpstr>
      <vt:lpstr>Cyber Threats</vt:lpstr>
      <vt:lpstr>Cyber Threats</vt:lpstr>
      <vt:lpstr>Online Game Scenario</vt:lpstr>
      <vt:lpstr>Online Game Scenario</vt:lpstr>
      <vt:lpstr>Behind the Scenes Attack</vt:lpstr>
      <vt:lpstr>Preventing A Behind the Scenes Attack</vt:lpstr>
      <vt:lpstr>Online Game Scenario</vt:lpstr>
      <vt:lpstr>Online Game Scenario</vt:lpstr>
      <vt:lpstr>Preventing A Behind the Scenes Attack</vt:lpstr>
      <vt:lpstr>Online Game Scenario</vt:lpstr>
      <vt:lpstr>Behind the Scenes Attack</vt:lpstr>
      <vt:lpstr>Online Game Scenario</vt:lpstr>
      <vt:lpstr>Behind the Scenes Attack</vt:lpstr>
      <vt:lpstr>Online Gaming Safety Video</vt:lpstr>
      <vt:lpstr>Share What You Have Learned</vt:lpstr>
      <vt:lpstr>Share What You Have Learned</vt:lpstr>
      <vt:lpstr>Cyber Career Spotlight: Threat &amp; Warning Analyst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Floyd</dc:creator>
  <cp:lastModifiedBy>Ann Marie Queen</cp:lastModifiedBy>
  <cp:revision>2</cp:revision>
  <dcterms:created xsi:type="dcterms:W3CDTF">2019-04-17T19:12:48Z</dcterms:created>
  <dcterms:modified xsi:type="dcterms:W3CDTF">2024-04-09T20:11:20Z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0x010100BCC5BAD48BCC5C4AA414F1510DEA3D7D</vt:lpwstr>
  </property>
  <property fmtid="{D5CDD505-2E9C-101B-9397-08002B2CF9AE}" pid="3" name="Order">
    <vt:r8>4044400</vt:r8>
  </property>
  <property fmtid="{D5CDD505-2E9C-101B-9397-08002B2CF9AE}" pid="4" name="MediaServiceImageTags">
    <vt:lpwstr/>
  </property>
</Properties>
</file>